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0" r:id="rId2"/>
    <p:sldId id="293" r:id="rId3"/>
    <p:sldId id="292" r:id="rId4"/>
    <p:sldId id="305" r:id="rId5"/>
    <p:sldId id="294" r:id="rId6"/>
    <p:sldId id="295" r:id="rId7"/>
    <p:sldId id="301" r:id="rId8"/>
    <p:sldId id="296" r:id="rId9"/>
    <p:sldId id="297" r:id="rId10"/>
    <p:sldId id="302" r:id="rId11"/>
    <p:sldId id="306" r:id="rId12"/>
    <p:sldId id="303" r:id="rId13"/>
    <p:sldId id="29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4B53BC68-2DD3-C847-B481-1D427102AFD9}">
          <p14:sldIdLst>
            <p14:sldId id="290"/>
          </p14:sldIdLst>
        </p14:section>
        <p14:section name="body" id="{5AE6117D-5158-A24E-8D30-D61276C10F32}">
          <p14:sldIdLst>
            <p14:sldId id="293"/>
            <p14:sldId id="292"/>
            <p14:sldId id="305"/>
            <p14:sldId id="294"/>
            <p14:sldId id="295"/>
            <p14:sldId id="301"/>
            <p14:sldId id="296"/>
            <p14:sldId id="297"/>
            <p14:sldId id="302"/>
            <p14:sldId id="306"/>
            <p14:sldId id="303"/>
          </p14:sldIdLst>
        </p14:section>
        <p14:section name="foot" id="{A82E3386-2D2C-EE40-AADD-09BADF65002F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D70"/>
    <a:srgbClr val="ABB7A5"/>
    <a:srgbClr val="BBBEA5"/>
    <a:srgbClr val="F1F3E1"/>
    <a:srgbClr val="707F40"/>
    <a:srgbClr val="71885F"/>
    <a:srgbClr val="88A79C"/>
    <a:srgbClr val="A4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28"/>
    <p:restoredTop sz="94626"/>
  </p:normalViewPr>
  <p:slideViewPr>
    <p:cSldViewPr snapToGrid="0">
      <p:cViewPr varScale="1">
        <p:scale>
          <a:sx n="100" d="100"/>
          <a:sy n="100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7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101C-401F-8231-B024-825EF469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2D72F1-0BF8-59D1-C79B-11564ED07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E98A8D-B130-A358-AC46-DD7143CA2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AB6244-201C-BE10-7689-F96E01CE0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37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1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31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5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49FB-BEF8-5619-5FF2-5A5386FF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C9EF26-BA93-C480-EEC8-C7D3C029D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1F9715-11A4-0F7D-200C-2BEEA1D47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99F52-4F1F-3453-8369-44406AC0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26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33C5-BD36-1180-DB3A-8DEAC5BA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A3E987-CE98-AE3F-D0B9-7EFF368C4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2EFCBF-0B2F-564E-09B0-3EA046ABA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70DA0-D89E-0A4C-5B67-58F89052C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21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www.figma.com/file/kubM1ej6Y4SMOe2B7Udb2l/%EC%9B%A4%EC%9B%A4%EC%9B%A4?type=design&amp;node-id=74%3A1877&amp;mode=design&amp;t=HGEdfe21HKV6Y5Cw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5308D-5DB3-C779-188D-506FE75D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EE5479-BFEC-021F-5D47-589D18EC6F81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5A0EC-5BD5-1E79-A962-8DAD5AB3A7D3}"/>
              </a:ext>
            </a:extLst>
          </p:cNvPr>
          <p:cNvSpPr txBox="1"/>
          <p:nvPr/>
        </p:nvSpPr>
        <p:spPr>
          <a:xfrm>
            <a:off x="6858000" y="2174026"/>
            <a:ext cx="284241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고병진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김정수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임예은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최은호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(PL)</a:t>
            </a:r>
            <a:endParaRPr kumimoji="1" lang="ko-KR" altLang="en-US" sz="1400" b="1" i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3" name="그림 32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FB68D03-D370-DEAB-3E37-1C24DF4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19" y="1399603"/>
            <a:ext cx="7772400" cy="3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6BF8BF-101D-C1EC-440D-935FCBD4BC3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9484C8-0766-0F28-39C1-61545F99584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Website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갈매기형 수장[C] 1">
            <a:extLst>
              <a:ext uri="{FF2B5EF4-FFF2-40B4-BE49-F238E27FC236}">
                <a16:creationId xmlns:a16="http://schemas.microsoft.com/office/drawing/2014/main" id="{E38985E7-E8DA-2615-BF84-F36DCDD89739}"/>
              </a:ext>
            </a:extLst>
          </p:cNvPr>
          <p:cNvSpPr/>
          <p:nvPr/>
        </p:nvSpPr>
        <p:spPr>
          <a:xfrm>
            <a:off x="3222702" y="2810107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갈매기형 수장[C] 2">
            <a:extLst>
              <a:ext uri="{FF2B5EF4-FFF2-40B4-BE49-F238E27FC236}">
                <a16:creationId xmlns:a16="http://schemas.microsoft.com/office/drawing/2014/main" id="{189531C2-6185-E732-42F6-E2DE4FDAC46F}"/>
              </a:ext>
            </a:extLst>
          </p:cNvPr>
          <p:cNvSpPr/>
          <p:nvPr/>
        </p:nvSpPr>
        <p:spPr>
          <a:xfrm>
            <a:off x="5174469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54A503D4-411C-4DE9-81BE-7FBD275CCD76}"/>
              </a:ext>
            </a:extLst>
          </p:cNvPr>
          <p:cNvSpPr/>
          <p:nvPr/>
        </p:nvSpPr>
        <p:spPr>
          <a:xfrm>
            <a:off x="7126236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8C350-3C57-0F3B-1EE4-76737C35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B00CA3-673E-6525-673C-0FD17D20D9F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70C6FB86-1B8D-4DB6-9539-42CBC5BF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274E0B-82F0-BD4F-BBCE-E331FDA54071}"/>
              </a:ext>
            </a:extLst>
          </p:cNvPr>
          <p:cNvSpPr txBox="1"/>
          <p:nvPr/>
        </p:nvSpPr>
        <p:spPr>
          <a:xfrm>
            <a:off x="725447" y="763441"/>
            <a:ext cx="607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Implementation Failed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C091F-2089-694C-3829-D2667A343A80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6906FDA-F7DF-4EFC-0FE3-281B574DBDD6}"/>
              </a:ext>
            </a:extLst>
          </p:cNvPr>
          <p:cNvSpPr/>
          <p:nvPr/>
        </p:nvSpPr>
        <p:spPr>
          <a:xfrm>
            <a:off x="865081" y="1695419"/>
            <a:ext cx="3221725" cy="1882513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6F9500E-3C72-E798-3C1F-342C3DD8BA68}"/>
              </a:ext>
            </a:extLst>
          </p:cNvPr>
          <p:cNvSpPr/>
          <p:nvPr/>
        </p:nvSpPr>
        <p:spPr>
          <a:xfrm>
            <a:off x="4485137" y="1695418"/>
            <a:ext cx="3221725" cy="4153753"/>
          </a:xfrm>
          <a:prstGeom prst="roundRect">
            <a:avLst>
              <a:gd name="adj" fmla="val 10512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0922BCB-BB65-352B-0C4B-9AA56FDCCE2F}"/>
              </a:ext>
            </a:extLst>
          </p:cNvPr>
          <p:cNvSpPr/>
          <p:nvPr/>
        </p:nvSpPr>
        <p:spPr>
          <a:xfrm>
            <a:off x="8105193" y="1695419"/>
            <a:ext cx="3221725" cy="1733581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DEDA8-BF8D-7937-6DB6-308742E33C9D}"/>
              </a:ext>
            </a:extLst>
          </p:cNvPr>
          <p:cNvSpPr txBox="1"/>
          <p:nvPr/>
        </p:nvSpPr>
        <p:spPr>
          <a:xfrm>
            <a:off x="865080" y="1883032"/>
            <a:ext cx="322172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노래 추천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73E0-3979-4DC9-10BE-FE5225BD11C0}"/>
              </a:ext>
            </a:extLst>
          </p:cNvPr>
          <p:cNvSpPr txBox="1"/>
          <p:nvPr/>
        </p:nvSpPr>
        <p:spPr>
          <a:xfrm>
            <a:off x="8497319" y="1879557"/>
            <a:ext cx="243747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아이디 찾기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0B10B-DC74-5AD6-C98B-3D3AE3640C77}"/>
              </a:ext>
            </a:extLst>
          </p:cNvPr>
          <p:cNvSpPr txBox="1"/>
          <p:nvPr/>
        </p:nvSpPr>
        <p:spPr>
          <a:xfrm>
            <a:off x="1039735" y="2552245"/>
            <a:ext cx="281858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카테고리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요가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수영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헬스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선택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페이지 처리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DCFC4-64AD-85A1-9381-A64870E8CD0F}"/>
              </a:ext>
            </a:extLst>
          </p:cNvPr>
          <p:cNvSpPr txBox="1"/>
          <p:nvPr/>
        </p:nvSpPr>
        <p:spPr>
          <a:xfrm>
            <a:off x="8333675" y="2552245"/>
            <a:ext cx="2818587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핸드폰 번호가 겹치는 회원 존재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아이디 찾기 불가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DC12FCC-958F-760D-3086-132A6F525E0E}"/>
              </a:ext>
            </a:extLst>
          </p:cNvPr>
          <p:cNvSpPr/>
          <p:nvPr/>
        </p:nvSpPr>
        <p:spPr>
          <a:xfrm>
            <a:off x="865080" y="3807068"/>
            <a:ext cx="3221725" cy="209987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AEC5F-F6C8-E823-50D4-AAD3D74DC0F4}"/>
              </a:ext>
            </a:extLst>
          </p:cNvPr>
          <p:cNvSpPr txBox="1"/>
          <p:nvPr/>
        </p:nvSpPr>
        <p:spPr>
          <a:xfrm>
            <a:off x="1152235" y="3977865"/>
            <a:ext cx="259358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회원 검색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E567D-B3AD-969F-5DE7-16BFB26AF439}"/>
              </a:ext>
            </a:extLst>
          </p:cNvPr>
          <p:cNvSpPr txBox="1"/>
          <p:nvPr/>
        </p:nvSpPr>
        <p:spPr>
          <a:xfrm>
            <a:off x="1039735" y="4647079"/>
            <a:ext cx="2818587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검색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순위 고정으로 인한 순위 변동 불가 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페이지 처리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D6B5B-CA70-63A0-113F-AAB6898EF0B5}"/>
              </a:ext>
            </a:extLst>
          </p:cNvPr>
          <p:cNvSpPr txBox="1"/>
          <p:nvPr/>
        </p:nvSpPr>
        <p:spPr>
          <a:xfrm>
            <a:off x="4877264" y="1879557"/>
            <a:ext cx="243747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회원 미니홈피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50593-F44E-F894-6394-B9EC887FAE0E}"/>
              </a:ext>
            </a:extLst>
          </p:cNvPr>
          <p:cNvSpPr txBox="1"/>
          <p:nvPr/>
        </p:nvSpPr>
        <p:spPr>
          <a:xfrm>
            <a:off x="4713620" y="2552245"/>
            <a:ext cx="2818587" cy="3292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총 방문자 수 구현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페이지 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새로고침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방문자 수 증가 해결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별 방명록 목록 불러오기 실패 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별 구글 캘린더 연동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대댓글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작성 불가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수정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비밀번호 변경 필수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안했을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수정 불가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EFC22F7-DB49-7CB5-4471-3EC023E8ADBB}"/>
              </a:ext>
            </a:extLst>
          </p:cNvPr>
          <p:cNvSpPr/>
          <p:nvPr/>
        </p:nvSpPr>
        <p:spPr>
          <a:xfrm>
            <a:off x="8105193" y="3633804"/>
            <a:ext cx="3221725" cy="215438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DD520-F8DA-60DF-B8BA-79397BD3B576}"/>
              </a:ext>
            </a:extLst>
          </p:cNvPr>
          <p:cNvSpPr txBox="1"/>
          <p:nvPr/>
        </p:nvSpPr>
        <p:spPr>
          <a:xfrm>
            <a:off x="8497319" y="3807068"/>
            <a:ext cx="243747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메인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372E4-DF52-C314-8057-36DB4B92C9F0}"/>
              </a:ext>
            </a:extLst>
          </p:cNvPr>
          <p:cNvSpPr txBox="1"/>
          <p:nvPr/>
        </p:nvSpPr>
        <p:spPr>
          <a:xfrm>
            <a:off x="8333675" y="4479756"/>
            <a:ext cx="281858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 SNS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계정 연동해 로그인 불가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 CSS 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반응형 일부 미흡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114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C98D7-FE68-FBE3-E4BB-9E9ACD86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AADDB32-AE64-5673-5943-A9AAB9362D85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00F414-63EB-E403-1070-D1A5C1A2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BB99C7-5F4A-AE78-EB44-6F5FB233A04D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Summary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B7A56-0E48-3E1D-7271-C6F30B3C2434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EB026-8C01-50ED-3E3F-B1DB6F4206C5}"/>
              </a:ext>
            </a:extLst>
          </p:cNvPr>
          <p:cNvSpPr txBox="1"/>
          <p:nvPr/>
        </p:nvSpPr>
        <p:spPr>
          <a:xfrm>
            <a:off x="8394702" y="2565431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4A587-20D7-8787-2ADA-614CB1D9C039}"/>
              </a:ext>
            </a:extLst>
          </p:cNvPr>
          <p:cNvSpPr txBox="1"/>
          <p:nvPr/>
        </p:nvSpPr>
        <p:spPr>
          <a:xfrm>
            <a:off x="8394702" y="3254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CF880-54EF-73F3-FBCC-545F96562A81}"/>
              </a:ext>
            </a:extLst>
          </p:cNvPr>
          <p:cNvSpPr txBox="1"/>
          <p:nvPr/>
        </p:nvSpPr>
        <p:spPr>
          <a:xfrm>
            <a:off x="8394702" y="394415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674C8-DBD0-5BC0-2045-BAE7439B67A0}"/>
              </a:ext>
            </a:extLst>
          </p:cNvPr>
          <p:cNvSpPr txBox="1"/>
          <p:nvPr/>
        </p:nvSpPr>
        <p:spPr>
          <a:xfrm>
            <a:off x="6970829" y="461908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0FB71-76C9-DC70-BCB4-B284F8501A00}"/>
              </a:ext>
            </a:extLst>
          </p:cNvPr>
          <p:cNvSpPr txBox="1"/>
          <p:nvPr/>
        </p:nvSpPr>
        <p:spPr>
          <a:xfrm>
            <a:off x="5246184" y="5311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9F8B0A-3DB1-2C74-73C5-236D1C6C8E56}"/>
              </a:ext>
            </a:extLst>
          </p:cNvPr>
          <p:cNvSpPr/>
          <p:nvPr/>
        </p:nvSpPr>
        <p:spPr>
          <a:xfrm>
            <a:off x="901441" y="2170809"/>
            <a:ext cx="3063600" cy="3063600"/>
          </a:xfrm>
          <a:prstGeom prst="ellipse">
            <a:avLst/>
          </a:prstGeom>
          <a:solidFill>
            <a:srgbClr val="7F8D7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BD98CA-4F7C-8ECA-2F88-EEC2EE3098E1}"/>
              </a:ext>
            </a:extLst>
          </p:cNvPr>
          <p:cNvGrpSpPr/>
          <p:nvPr/>
        </p:nvGrpSpPr>
        <p:grpSpPr>
          <a:xfrm>
            <a:off x="4564200" y="2065651"/>
            <a:ext cx="3063600" cy="3063600"/>
            <a:chOff x="1367298" y="1793663"/>
            <a:chExt cx="1800000" cy="180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D43-276E-544C-7C9F-1673FB2BAF8B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원형 31">
              <a:extLst>
                <a:ext uri="{FF2B5EF4-FFF2-40B4-BE49-F238E27FC236}">
                  <a16:creationId xmlns:a16="http://schemas.microsoft.com/office/drawing/2014/main" id="{AE622BA4-BB32-0BDE-5FEC-718BDA84EEE2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4912221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68F6C3-C116-6E04-CE62-3D646CA7D105}"/>
              </a:ext>
            </a:extLst>
          </p:cNvPr>
          <p:cNvGrpSpPr/>
          <p:nvPr/>
        </p:nvGrpSpPr>
        <p:grpSpPr>
          <a:xfrm>
            <a:off x="8226959" y="2054393"/>
            <a:ext cx="3063600" cy="3063600"/>
            <a:chOff x="1367298" y="1793663"/>
            <a:chExt cx="1800000" cy="18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4694381-886A-D234-B0FF-CA4C5D2B0D29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원형 34">
              <a:extLst>
                <a:ext uri="{FF2B5EF4-FFF2-40B4-BE49-F238E27FC236}">
                  <a16:creationId xmlns:a16="http://schemas.microsoft.com/office/drawing/2014/main" id="{CBC0A098-250D-5C60-4C96-ECD4250D4080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3769517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AF68B2-47D2-6428-40DA-452C6BEDE4CF}"/>
              </a:ext>
            </a:extLst>
          </p:cNvPr>
          <p:cNvSpPr txBox="1"/>
          <p:nvPr/>
        </p:nvSpPr>
        <p:spPr>
          <a:xfrm>
            <a:off x="725447" y="5488429"/>
            <a:ext cx="34628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&amp; Wire-Frame, UI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A84C4-43DE-2FD1-4183-523DA71F891C}"/>
              </a:ext>
            </a:extLst>
          </p:cNvPr>
          <p:cNvSpPr txBox="1"/>
          <p:nvPr/>
        </p:nvSpPr>
        <p:spPr>
          <a:xfrm>
            <a:off x="1963387" y="2315107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26A56E-0539-A94B-D268-759942C27E17}"/>
              </a:ext>
            </a:extLst>
          </p:cNvPr>
          <p:cNvSpPr txBox="1"/>
          <p:nvPr/>
        </p:nvSpPr>
        <p:spPr>
          <a:xfrm>
            <a:off x="4912351" y="2565431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95%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99F2E4-CAAE-B498-6D31-292193A51E0D}"/>
              </a:ext>
            </a:extLst>
          </p:cNvPr>
          <p:cNvSpPr txBox="1"/>
          <p:nvPr/>
        </p:nvSpPr>
        <p:spPr>
          <a:xfrm>
            <a:off x="8394702" y="2784854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48AD3-B2D5-3DF0-0F13-B4FC65B77088}"/>
              </a:ext>
            </a:extLst>
          </p:cNvPr>
          <p:cNvSpPr txBox="1"/>
          <p:nvPr/>
        </p:nvSpPr>
        <p:spPr>
          <a:xfrm>
            <a:off x="4970593" y="5498250"/>
            <a:ext cx="242923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2A9D3-8D9F-6130-F08E-3145958EB816}"/>
              </a:ext>
            </a:extLst>
          </p:cNvPr>
          <p:cNvSpPr txBox="1"/>
          <p:nvPr/>
        </p:nvSpPr>
        <p:spPr>
          <a:xfrm>
            <a:off x="8797154" y="5496841"/>
            <a:ext cx="222349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(DB, API)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4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B2242-1319-C447-EC8E-709EED0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FE8322D-791F-F60A-8052-500F85FB9B7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34DC085-111D-2070-C948-4B77390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4E07E5-A8D4-27A8-D4ED-2D2D4718BB25}"/>
              </a:ext>
            </a:extLst>
          </p:cNvPr>
          <p:cNvSpPr txBox="1"/>
          <p:nvPr/>
        </p:nvSpPr>
        <p:spPr>
          <a:xfrm>
            <a:off x="4124232" y="3075056"/>
            <a:ext cx="39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Thank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You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2E8C4-EDD7-5CEC-EB26-54C20F0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1FE7665-D20F-AB10-E1F3-D2C26E898786}"/>
              </a:ext>
            </a:extLst>
          </p:cNvPr>
          <p:cNvSpPr/>
          <p:nvPr/>
        </p:nvSpPr>
        <p:spPr>
          <a:xfrm>
            <a:off x="30406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76E79-A890-20A5-6AD3-4CEE4BCE1D10}"/>
              </a:ext>
            </a:extLst>
          </p:cNvPr>
          <p:cNvSpPr txBox="1"/>
          <p:nvPr/>
        </p:nvSpPr>
        <p:spPr>
          <a:xfrm>
            <a:off x="725447" y="763441"/>
            <a:ext cx="256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Contents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41EF0A82-EF22-E714-E690-14B470EE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0B4C94-AA2F-A3F2-0604-0288FD918DBF}"/>
              </a:ext>
            </a:extLst>
          </p:cNvPr>
          <p:cNvGrpSpPr/>
          <p:nvPr/>
        </p:nvGrpSpPr>
        <p:grpSpPr>
          <a:xfrm>
            <a:off x="1193217" y="2020304"/>
            <a:ext cx="1080000" cy="1347741"/>
            <a:chOff x="1222125" y="2209410"/>
            <a:chExt cx="1080000" cy="1347741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E1D207-4167-B2F0-38FB-FA2BB727EEF1}"/>
                </a:ext>
              </a:extLst>
            </p:cNvPr>
            <p:cNvSpPr txBox="1"/>
            <p:nvPr/>
          </p:nvSpPr>
          <p:spPr>
            <a:xfrm>
              <a:off x="1418724" y="3047524"/>
              <a:ext cx="88340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주제</a:t>
              </a:r>
              <a:endParaRPr kumimoji="1"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7F503A-9B7F-92C9-BA45-72E32EC2AF7C}"/>
              </a:ext>
            </a:extLst>
          </p:cNvPr>
          <p:cNvGrpSpPr/>
          <p:nvPr/>
        </p:nvGrpSpPr>
        <p:grpSpPr>
          <a:xfrm>
            <a:off x="3912588" y="1999314"/>
            <a:ext cx="1080000" cy="648090"/>
            <a:chOff x="2923925" y="2209410"/>
            <a:chExt cx="1080000" cy="648090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FA879B1-3C58-71BF-1431-6BC9F2119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39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F7EED-1217-DE77-93E2-E94724108133}"/>
                </a:ext>
              </a:extLst>
            </p:cNvPr>
            <p:cNvSpPr txBox="1"/>
            <p:nvPr/>
          </p:nvSpPr>
          <p:spPr>
            <a:xfrm>
              <a:off x="31717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02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C001EF-5EA8-074E-21CA-81A3DB51932C}"/>
              </a:ext>
            </a:extLst>
          </p:cNvPr>
          <p:cNvGrpSpPr/>
          <p:nvPr/>
        </p:nvGrpSpPr>
        <p:grpSpPr>
          <a:xfrm>
            <a:off x="6842336" y="1999203"/>
            <a:ext cx="1080000" cy="648090"/>
            <a:chOff x="4625725" y="2209410"/>
            <a:chExt cx="1080000" cy="64809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F5E6B61-FC65-415E-34F5-0BC42F4149A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7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484BC3-9839-4092-9C2E-F9D9A16F314F}"/>
                </a:ext>
              </a:extLst>
            </p:cNvPr>
            <p:cNvSpPr txBox="1"/>
            <p:nvPr/>
          </p:nvSpPr>
          <p:spPr>
            <a:xfrm>
              <a:off x="48735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03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E3691D-C17A-C91F-5AA9-E06FE8BB802B}"/>
              </a:ext>
            </a:extLst>
          </p:cNvPr>
          <p:cNvGrpSpPr/>
          <p:nvPr/>
        </p:nvGrpSpPr>
        <p:grpSpPr>
          <a:xfrm>
            <a:off x="1157962" y="4011584"/>
            <a:ext cx="1080000" cy="648090"/>
            <a:chOff x="8029325" y="2209410"/>
            <a:chExt cx="1080000" cy="64809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0374D5D8-935C-F7C8-E96D-83B37CE27CA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3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A0A528-7ACB-B37B-EFF5-7784F99B8AAB}"/>
                </a:ext>
              </a:extLst>
            </p:cNvPr>
            <p:cNvSpPr txBox="1"/>
            <p:nvPr/>
          </p:nvSpPr>
          <p:spPr>
            <a:xfrm>
              <a:off x="82771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05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BFE82A-BD28-1B5A-E1E0-D8CB247FE207}"/>
              </a:ext>
            </a:extLst>
          </p:cNvPr>
          <p:cNvGrpSpPr/>
          <p:nvPr/>
        </p:nvGrpSpPr>
        <p:grpSpPr>
          <a:xfrm>
            <a:off x="3925288" y="3978875"/>
            <a:ext cx="1080000" cy="648090"/>
            <a:chOff x="9731125" y="2209410"/>
            <a:chExt cx="1080000" cy="648090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644DD7D2-80F2-4830-3E88-52461FFCE5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2139B-E44D-7FC3-1891-246F3D693C36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06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7DC284-22DA-FA01-5766-B9C8E3C6706B}"/>
              </a:ext>
            </a:extLst>
          </p:cNvPr>
          <p:cNvGrpSpPr/>
          <p:nvPr/>
        </p:nvGrpSpPr>
        <p:grpSpPr>
          <a:xfrm>
            <a:off x="9750111" y="3988561"/>
            <a:ext cx="1080000" cy="648090"/>
            <a:chOff x="9731125" y="2209410"/>
            <a:chExt cx="1080000" cy="648090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E41ABA0-815D-CF3F-6D43-B88A5622E78B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E78F7F-D9BE-AFDC-0FBC-982E616DE0D1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08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27E72D-597D-E41C-1374-A12EA6AE1279}"/>
              </a:ext>
            </a:extLst>
          </p:cNvPr>
          <p:cNvSpPr txBox="1"/>
          <p:nvPr/>
        </p:nvSpPr>
        <p:spPr>
          <a:xfrm>
            <a:off x="3925288" y="293782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4BB8AA-9704-6873-66AF-3ED660ABE2C7}"/>
              </a:ext>
            </a:extLst>
          </p:cNvPr>
          <p:cNvSpPr txBox="1"/>
          <p:nvPr/>
        </p:nvSpPr>
        <p:spPr>
          <a:xfrm>
            <a:off x="6853322" y="295385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D2FDE-B641-19F4-B90E-0C3ED80241FD}"/>
              </a:ext>
            </a:extLst>
          </p:cNvPr>
          <p:cNvSpPr txBox="1"/>
          <p:nvPr/>
        </p:nvSpPr>
        <p:spPr>
          <a:xfrm>
            <a:off x="732990" y="4939444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BCF5A-C643-2F98-91FF-2FDBCC390B28}"/>
              </a:ext>
            </a:extLst>
          </p:cNvPr>
          <p:cNvSpPr txBox="1"/>
          <p:nvPr/>
        </p:nvSpPr>
        <p:spPr>
          <a:xfrm>
            <a:off x="3937988" y="490673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35567-F3D0-2686-9A3C-DB0B771593C9}"/>
              </a:ext>
            </a:extLst>
          </p:cNvPr>
          <p:cNvSpPr txBox="1"/>
          <p:nvPr/>
        </p:nvSpPr>
        <p:spPr>
          <a:xfrm>
            <a:off x="9178885" y="488583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75249-E9D6-57BB-6EB9-9CC31B9785B0}"/>
              </a:ext>
            </a:extLst>
          </p:cNvPr>
          <p:cNvGrpSpPr/>
          <p:nvPr/>
        </p:nvGrpSpPr>
        <p:grpSpPr>
          <a:xfrm>
            <a:off x="9176040" y="1956243"/>
            <a:ext cx="2228141" cy="1560919"/>
            <a:chOff x="370859" y="2197735"/>
            <a:chExt cx="2228141" cy="1560919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837B257C-53C9-22EE-2522-3A788A825952}"/>
                </a:ext>
              </a:extLst>
            </p:cNvPr>
            <p:cNvCxnSpPr>
              <a:cxnSpLocks/>
            </p:cNvCxnSpPr>
            <p:nvPr/>
          </p:nvCxnSpPr>
          <p:spPr>
            <a:xfrm>
              <a:off x="944930" y="2845825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C82C4E-B013-B85E-60DC-3E7ADBF9F7DA}"/>
                </a:ext>
              </a:extLst>
            </p:cNvPr>
            <p:cNvSpPr txBox="1"/>
            <p:nvPr/>
          </p:nvSpPr>
          <p:spPr>
            <a:xfrm>
              <a:off x="1192706" y="2197735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6F4B8B-DE2E-5F97-A1B4-296F3B8CA223}"/>
                </a:ext>
              </a:extLst>
            </p:cNvPr>
            <p:cNvSpPr txBox="1"/>
            <p:nvPr/>
          </p:nvSpPr>
          <p:spPr>
            <a:xfrm>
              <a:off x="370859" y="3050768"/>
              <a:ext cx="2228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ERD</a:t>
              </a:r>
              <a:r>
                <a:rPr kumimoji="1" lang="ko-KR" altLang="en-US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/>
              <a:r>
                <a:rPr kumimoji="1" lang="en-US" altLang="ko-KR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Wire-Frame</a:t>
              </a:r>
              <a:endParaRPr kumimoji="1"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F5BDBB-FE44-4B1A-936E-89A867A3DBF5}"/>
              </a:ext>
            </a:extLst>
          </p:cNvPr>
          <p:cNvGrpSpPr/>
          <p:nvPr/>
        </p:nvGrpSpPr>
        <p:grpSpPr>
          <a:xfrm>
            <a:off x="6853322" y="3996449"/>
            <a:ext cx="1080000" cy="648090"/>
            <a:chOff x="9731125" y="2209410"/>
            <a:chExt cx="1080000" cy="648090"/>
          </a:xfrm>
        </p:grpSpPr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0E9AC7F6-A2EC-C061-AF38-8D1480409F39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40BFFC-D53B-1B00-4617-86937C28B3BF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07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1ADDC0-186E-CD96-A923-BC3532630D73}"/>
              </a:ext>
            </a:extLst>
          </p:cNvPr>
          <p:cNvSpPr txBox="1"/>
          <p:nvPr/>
        </p:nvSpPr>
        <p:spPr>
          <a:xfrm>
            <a:off x="6282096" y="4893723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웹 사이트 시현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0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34616-F648-784C-7FBE-A5EB6CD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A5C2E59-F258-E206-B44C-DAC9F2800D8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E6502FCD-4B03-D676-D5F2-6CC71599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CD6922-FD62-B9F3-5B73-3B8CCED3E0FD}"/>
              </a:ext>
            </a:extLst>
          </p:cNvPr>
          <p:cNvGrpSpPr/>
          <p:nvPr/>
        </p:nvGrpSpPr>
        <p:grpSpPr>
          <a:xfrm>
            <a:off x="1014616" y="3123983"/>
            <a:ext cx="10172711" cy="3060000"/>
            <a:chOff x="971894" y="2101227"/>
            <a:chExt cx="10172711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F606B53-55E7-C34A-161A-C1D041019BD0}"/>
                </a:ext>
              </a:extLst>
            </p:cNvPr>
            <p:cNvSpPr/>
            <p:nvPr/>
          </p:nvSpPr>
          <p:spPr>
            <a:xfrm>
              <a:off x="971894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ACE7934-0683-C476-4843-9BA9A6537A6F}"/>
                </a:ext>
              </a:extLst>
            </p:cNvPr>
            <p:cNvSpPr/>
            <p:nvPr/>
          </p:nvSpPr>
          <p:spPr>
            <a:xfrm>
              <a:off x="8066820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63568-ECDF-00C8-0EEE-884818E3BC25}"/>
                </a:ext>
              </a:extLst>
            </p:cNvPr>
            <p:cNvSpPr txBox="1"/>
            <p:nvPr/>
          </p:nvSpPr>
          <p:spPr>
            <a:xfrm>
              <a:off x="1539263" y="2733301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Wellbeing Life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E01E7-F27D-A7F8-C2A5-DAEA6625DA16}"/>
                </a:ext>
              </a:extLst>
            </p:cNvPr>
            <p:cNvSpPr txBox="1"/>
            <p:nvPr/>
          </p:nvSpPr>
          <p:spPr>
            <a:xfrm>
              <a:off x="8588088" y="2603279"/>
              <a:ext cx="20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Every Workout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2C5932-72EB-EE15-DEEB-700ED9C3EDBB}"/>
                </a:ext>
              </a:extLst>
            </p:cNvPr>
            <p:cNvSpPr txBox="1"/>
            <p:nvPr/>
          </p:nvSpPr>
          <p:spPr>
            <a:xfrm>
              <a:off x="1074789" y="3218024"/>
              <a:ext cx="2854210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즐겁고 건강한 삶을 위해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운동과 올바른 식생활에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관련된 차별화된 솔루션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C9C795-C341-2765-643E-EFEF163B3DB0}"/>
                </a:ext>
              </a:extLst>
            </p:cNvPr>
            <p:cNvSpPr txBox="1"/>
            <p:nvPr/>
          </p:nvSpPr>
          <p:spPr>
            <a:xfrm>
              <a:off x="8084606" y="3091708"/>
              <a:ext cx="3059999" cy="153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효과적이고 올바른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 방식으로 바쁜 삶 속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맞춤형 트레이닝 방식을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하여 건강생활에 기여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76AAC4-13A1-AA65-D0F4-38CCBC262D4E}"/>
                </a:ext>
              </a:extLst>
            </p:cNvPr>
            <p:cNvSpPr/>
            <p:nvPr/>
          </p:nvSpPr>
          <p:spPr>
            <a:xfrm>
              <a:off x="4519357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73DD5-1100-1F24-0F27-E373B170C3F0}"/>
                </a:ext>
              </a:extLst>
            </p:cNvPr>
            <p:cNvSpPr txBox="1"/>
            <p:nvPr/>
          </p:nvSpPr>
          <p:spPr>
            <a:xfrm>
              <a:off x="5675951" y="2933356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With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BE0CD3-1A5C-5C44-AC66-9DF67F58546B}"/>
                </a:ext>
              </a:extLst>
            </p:cNvPr>
            <p:cNvSpPr txBox="1"/>
            <p:nvPr/>
          </p:nvSpPr>
          <p:spPr>
            <a:xfrm>
              <a:off x="4626323" y="3418079"/>
              <a:ext cx="2854210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공동체 의식을 바탕으로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'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함께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’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하는 문화를 추구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D64305-5DA5-5B92-9065-BFFD4A3F78CE}"/>
              </a:ext>
            </a:extLst>
          </p:cNvPr>
          <p:cNvSpPr txBox="1"/>
          <p:nvPr/>
        </p:nvSpPr>
        <p:spPr>
          <a:xfrm>
            <a:off x="730250" y="1555940"/>
            <a:ext cx="1074060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3WORK:WWW (Wellbeing Life With Every Workout)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공동체 참여와 업무 수행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그리고 정기적인 운동이 조화롭게 결합되어</a:t>
            </a:r>
            <a:endParaRPr kumimoji="1" lang="en-US" altLang="ko-KR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현대인의 건강한 라이프스타일을 촉진하고자 한다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28ED-041F-BBB2-9034-DC8E4B4DFF50}"/>
              </a:ext>
            </a:extLst>
          </p:cNvPr>
          <p:cNvSpPr txBox="1"/>
          <p:nvPr/>
        </p:nvSpPr>
        <p:spPr>
          <a:xfrm>
            <a:off x="725447" y="763441"/>
            <a:ext cx="1074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Topic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50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BA70D-5232-E933-5174-1EED4CC2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D8209-400B-DC20-30EB-8457812F985D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F163D83-AE20-05FF-77F0-233E17AD7826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D50B8-9E2A-E429-B314-D6C1E2687295}"/>
              </a:ext>
            </a:extLst>
          </p:cNvPr>
          <p:cNvSpPr txBox="1"/>
          <p:nvPr/>
        </p:nvSpPr>
        <p:spPr>
          <a:xfrm>
            <a:off x="725447" y="1744597"/>
            <a:ext cx="9562726" cy="4194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 | Mac OS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Front-End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HTML5 | CSS | JavaScript ES5 | 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Thymeleaf</a:t>
            </a:r>
            <a:endParaRPr lang="en-US" altLang="ko-KR" sz="2000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Back-End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MySQL | JAVA 11 |</a:t>
            </a:r>
            <a:r>
              <a:rPr lang="ko-KR" altLang="en-US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Spring Boot | JPA 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• 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MySQL Workbench | SpringToolSuite4 | Figma | Git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9994708A-5903-2401-C640-5BB8FD0C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7944" y="1213049"/>
            <a:ext cx="858677" cy="858677"/>
          </a:xfrm>
          <a:prstGeom prst="rect">
            <a:avLst/>
          </a:prstGeom>
        </p:spPr>
      </p:pic>
      <p:pic>
        <p:nvPicPr>
          <p:cNvPr id="29" name="그림 28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74E320A3-2280-A1EC-6E95-9DA21EB7A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556" y1="22656" x2="38333" y2="49414"/>
                        <a14:foregroundMark x1="38333" y1="49414" x2="39556" y2="64844"/>
                        <a14:foregroundMark x1="39556" y1="64844" x2="41333" y2="38672"/>
                        <a14:foregroundMark x1="41333" y1="38672" x2="45000" y2="61523"/>
                        <a14:foregroundMark x1="45000" y1="61523" x2="42889" y2="50391"/>
                        <a14:foregroundMark x1="42889" y1="50391" x2="35889" y2="42188"/>
                        <a14:foregroundMark x1="35889" y1="42188" x2="40778" y2="55859"/>
                        <a14:foregroundMark x1="40778" y1="55859" x2="36556" y2="40234"/>
                        <a14:foregroundMark x1="36556" y1="40234" x2="38222" y2="18945"/>
                        <a14:foregroundMark x1="38222" y1="18945" x2="41444" y2="30664"/>
                        <a14:foregroundMark x1="41444" y1="30664" x2="48000" y2="37305"/>
                        <a14:foregroundMark x1="48000" y1="37305" x2="61444" y2="62305"/>
                        <a14:foregroundMark x1="61444" y1="62305" x2="62111" y2="74414"/>
                        <a14:foregroundMark x1="62111" y1="74414" x2="60222" y2="63867"/>
                        <a14:foregroundMark x1="60222" y1="63867" x2="46889" y2="34961"/>
                        <a14:foregroundMark x1="46889" y1="34961" x2="39222" y2="29688"/>
                        <a14:foregroundMark x1="39222" y1="29688" x2="40111" y2="51172"/>
                        <a14:foregroundMark x1="40111" y1="51172" x2="46556" y2="55664"/>
                        <a14:foregroundMark x1="46556" y1="55664" x2="50444" y2="41797"/>
                        <a14:foregroundMark x1="50444" y1="41797" x2="62667" y2="70703"/>
                        <a14:foregroundMark x1="62667" y1="70703" x2="51444" y2="63281"/>
                        <a14:foregroundMark x1="51444" y1="63281" x2="43556" y2="62695"/>
                        <a14:foregroundMark x1="43556" y1="62695" x2="39556" y2="54297"/>
                        <a14:foregroundMark x1="39556" y1="54297" x2="38667" y2="26563"/>
                        <a14:foregroundMark x1="38667" y1="26563" x2="44889" y2="28125"/>
                        <a14:foregroundMark x1="44889" y1="28125" x2="57333" y2="52930"/>
                        <a14:foregroundMark x1="57333" y1="52930" x2="61222" y2="70508"/>
                        <a14:foregroundMark x1="61222" y1="70508" x2="57000" y2="51953"/>
                        <a14:foregroundMark x1="57000" y1="51953" x2="46667" y2="53320"/>
                        <a14:foregroundMark x1="46667" y1="53320" x2="40000" y2="61523"/>
                        <a14:foregroundMark x1="40000" y1="61523" x2="46111" y2="55664"/>
                        <a14:foregroundMark x1="46111" y1="55664" x2="46111" y2="55664"/>
                        <a14:foregroundMark x1="36667" y1="37305" x2="33889" y2="26172"/>
                        <a14:foregroundMark x1="33889" y1="26172" x2="41111" y2="23633"/>
                        <a14:foregroundMark x1="41111" y1="23633" x2="52778" y2="40625"/>
                        <a14:foregroundMark x1="52778" y1="40625" x2="60556" y2="60742"/>
                        <a14:foregroundMark x1="60556" y1="60742" x2="65667" y2="66992"/>
                        <a14:foregroundMark x1="65667" y1="66992" x2="50667" y2="33203"/>
                        <a14:foregroundMark x1="50667" y1="33203" x2="54000" y2="47070"/>
                        <a14:foregroundMark x1="54000" y1="47070" x2="45889" y2="27539"/>
                        <a14:foregroundMark x1="45889" y1="27539" x2="39667" y2="29297"/>
                        <a14:foregroundMark x1="39667" y1="29297" x2="33222" y2="22070"/>
                        <a14:foregroundMark x1="33222" y1="22070" x2="38111" y2="32617"/>
                        <a14:foregroundMark x1="38111" y1="32617" x2="35889" y2="3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173" y="3100043"/>
            <a:ext cx="1303541" cy="741570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729D466B-F660-17D1-85C9-E333B0DA2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305" y="809190"/>
            <a:ext cx="616388" cy="616388"/>
          </a:xfrm>
          <a:prstGeom prst="rect">
            <a:avLst/>
          </a:prstGeom>
        </p:spPr>
      </p:pic>
      <p:pic>
        <p:nvPicPr>
          <p:cNvPr id="33" name="그림 32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id="{92E4E5AB-0F83-BCB4-946C-294D51F1D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6139" y="1296741"/>
            <a:ext cx="895712" cy="895712"/>
          </a:xfrm>
          <a:prstGeom prst="rect">
            <a:avLst/>
          </a:prstGeom>
        </p:spPr>
      </p:pic>
      <p:pic>
        <p:nvPicPr>
          <p:cNvPr id="34" name="그림 33" descr="그래픽, 상징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1590553-8105-C25E-507A-F116F34F4D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8708" y="2682325"/>
            <a:ext cx="741570" cy="741570"/>
          </a:xfrm>
          <a:prstGeom prst="rect">
            <a:avLst/>
          </a:prstGeom>
        </p:spPr>
      </p:pic>
      <p:pic>
        <p:nvPicPr>
          <p:cNvPr id="35" name="그림 34" descr="직사각형, 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F678CBC-1FC4-A64E-B1E4-CF8F1EB53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961" y="4068802"/>
            <a:ext cx="585641" cy="585641"/>
          </a:xfrm>
          <a:prstGeom prst="rect">
            <a:avLst/>
          </a:prstGeom>
        </p:spPr>
      </p:pic>
      <p:pic>
        <p:nvPicPr>
          <p:cNvPr id="36" name="그림 35" descr="노랑, 로고, 상징, 스크린샷이(가) 표시된 사진&#10;&#10;자동 생성된 설명">
            <a:extLst>
              <a:ext uri="{FF2B5EF4-FFF2-40B4-BE49-F238E27FC236}">
                <a16:creationId xmlns:a16="http://schemas.microsoft.com/office/drawing/2014/main" id="{33A5C2A3-0718-F85C-BE9F-633B0A8B2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352" y="4572621"/>
            <a:ext cx="741570" cy="741570"/>
          </a:xfrm>
          <a:prstGeom prst="rect">
            <a:avLst/>
          </a:prstGeom>
        </p:spPr>
      </p:pic>
      <p:pic>
        <p:nvPicPr>
          <p:cNvPr id="37" name="그림 36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id="{0524A37C-EA0C-49D5-787A-B529A1121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602" y="5345625"/>
            <a:ext cx="585641" cy="585641"/>
          </a:xfrm>
          <a:prstGeom prst="rect">
            <a:avLst/>
          </a:prstGeom>
        </p:spPr>
      </p:pic>
      <p:pic>
        <p:nvPicPr>
          <p:cNvPr id="38" name="그림 37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1155E7EB-CB00-204F-708D-06EDB81CA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6247" y="5049504"/>
            <a:ext cx="783055" cy="783055"/>
          </a:xfrm>
          <a:prstGeom prst="rect">
            <a:avLst/>
          </a:prstGeom>
        </p:spPr>
      </p:pic>
      <p:pic>
        <p:nvPicPr>
          <p:cNvPr id="39" name="그림 38" descr="스크린샷, 다채로움, 그래픽, 원이(가) 표시된 사진&#10;&#10;자동 생성된 설명">
            <a:extLst>
              <a:ext uri="{FF2B5EF4-FFF2-40B4-BE49-F238E27FC236}">
                <a16:creationId xmlns:a16="http://schemas.microsoft.com/office/drawing/2014/main" id="{7A1ACF5B-4575-B2E7-92D8-76D4AA1DA7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068" y="2603274"/>
            <a:ext cx="567412" cy="567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0B0B7-9E51-7E92-AC2E-88541239AB9B}"/>
              </a:ext>
            </a:extLst>
          </p:cNvPr>
          <p:cNvSpPr txBox="1"/>
          <p:nvPr/>
        </p:nvSpPr>
        <p:spPr>
          <a:xfrm>
            <a:off x="725447" y="763441"/>
            <a:ext cx="682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Development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Environment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B49FA6F9-4415-96B5-C938-7062F25D91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9A0BE-8949-AE53-3A2E-9066A9E8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91EE4D-A22E-FA41-65BE-367851B1DB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86846A3-5114-70E9-5E65-AB487D8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B53608-E278-7D6D-8FCB-6DAA4B3B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741" y="1653412"/>
            <a:ext cx="1770209" cy="177020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138D2D-ECB3-B334-F19A-B47E30AA7EDF}"/>
              </a:ext>
            </a:extLst>
          </p:cNvPr>
          <p:cNvSpPr/>
          <p:nvPr/>
        </p:nvSpPr>
        <p:spPr>
          <a:xfrm>
            <a:off x="2532984" y="1991764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7FA9C4E-7771-F7ED-D0A3-1506B285D19F}"/>
              </a:ext>
            </a:extLst>
          </p:cNvPr>
          <p:cNvSpPr txBox="1">
            <a:spLocks/>
          </p:cNvSpPr>
          <p:nvPr/>
        </p:nvSpPr>
        <p:spPr>
          <a:xfrm>
            <a:off x="2587214" y="2084246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최은호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 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총괄 디렉터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팀 회의 주최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주소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날씨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페이지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FC72BE-3C88-D70D-A252-BED0F8F5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5898" y="3907930"/>
            <a:ext cx="2081701" cy="2117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DAB74D-6DC2-A681-81B8-6DBFB0AFC439}"/>
              </a:ext>
            </a:extLst>
          </p:cNvPr>
          <p:cNvSpPr txBox="1"/>
          <p:nvPr/>
        </p:nvSpPr>
        <p:spPr>
          <a:xfrm>
            <a:off x="725447" y="763441"/>
            <a:ext cx="312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Character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37D7DA8-51F4-AFEE-7C8E-76AFF4D459F2}"/>
              </a:ext>
            </a:extLst>
          </p:cNvPr>
          <p:cNvCxnSpPr>
            <a:cxnSpLocks/>
          </p:cNvCxnSpPr>
          <p:nvPr/>
        </p:nvCxnSpPr>
        <p:spPr>
          <a:xfrm rot="5400000">
            <a:off x="4241648" y="3791764"/>
            <a:ext cx="3600000" cy="0"/>
          </a:xfrm>
          <a:prstGeom prst="line">
            <a:avLst/>
          </a:prstGeom>
          <a:ln>
            <a:solidFill>
              <a:srgbClr val="A4A3A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0230560C-954C-DDD0-0CE8-586DE69ADF14}"/>
              </a:ext>
            </a:extLst>
          </p:cNvPr>
          <p:cNvSpPr/>
          <p:nvPr/>
        </p:nvSpPr>
        <p:spPr>
          <a:xfrm>
            <a:off x="2532984" y="4225958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1B3F061-F990-4608-60EE-D43451459306}"/>
              </a:ext>
            </a:extLst>
          </p:cNvPr>
          <p:cNvSpPr txBox="1">
            <a:spLocks/>
          </p:cNvSpPr>
          <p:nvPr/>
        </p:nvSpPr>
        <p:spPr>
          <a:xfrm>
            <a:off x="2587214" y="4318440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고병진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연동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장바구니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운동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노래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서브메뉴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8060" y="1816275"/>
            <a:ext cx="1651800" cy="1967786"/>
          </a:xfrm>
          <a:prstGeom prst="rect">
            <a:avLst/>
          </a:prstGeom>
        </p:spPr>
      </p:pic>
      <p:sp>
        <p:nvSpPr>
          <p:cNvPr id="27" name="모서리가 둥근 사각형 설명선[R] 26">
            <a:extLst>
              <a:ext uri="{FF2B5EF4-FFF2-40B4-BE49-F238E27FC236}">
                <a16:creationId xmlns:a16="http://schemas.microsoft.com/office/drawing/2014/main" id="{BCDED725-4B3A-018B-C67B-915A3664AAB0}"/>
              </a:ext>
            </a:extLst>
          </p:cNvPr>
          <p:cNvSpPr/>
          <p:nvPr/>
        </p:nvSpPr>
        <p:spPr>
          <a:xfrm>
            <a:off x="8108894" y="1997143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52F11D4-358C-456F-27AD-FEE6A94526FE}"/>
              </a:ext>
            </a:extLst>
          </p:cNvPr>
          <p:cNvSpPr txBox="1">
            <a:spLocks/>
          </p:cNvSpPr>
          <p:nvPr/>
        </p:nvSpPr>
        <p:spPr>
          <a:xfrm>
            <a:off x="8163124" y="2089625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김정수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캘린더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유저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수정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유효성 검사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E449F7-B4B3-4837-9136-5D181BCA5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0440" y="3980089"/>
            <a:ext cx="1147040" cy="1770209"/>
          </a:xfrm>
          <a:prstGeom prst="rect">
            <a:avLst/>
          </a:prstGeom>
        </p:spPr>
      </p:pic>
      <p:sp>
        <p:nvSpPr>
          <p:cNvPr id="34" name="모서리가 둥근 사각형 설명선[R] 33">
            <a:extLst>
              <a:ext uri="{FF2B5EF4-FFF2-40B4-BE49-F238E27FC236}">
                <a16:creationId xmlns:a16="http://schemas.microsoft.com/office/drawing/2014/main" id="{A6D9FDC8-CC86-FDB2-FDC5-EB62863C6A67}"/>
              </a:ext>
            </a:extLst>
          </p:cNvPr>
          <p:cNvSpPr/>
          <p:nvPr/>
        </p:nvSpPr>
        <p:spPr>
          <a:xfrm>
            <a:off x="8108894" y="4231337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7EB1F38C-D947-0D0D-A386-2F91E6820974}"/>
              </a:ext>
            </a:extLst>
          </p:cNvPr>
          <p:cNvSpPr txBox="1">
            <a:spLocks/>
          </p:cNvSpPr>
          <p:nvPr/>
        </p:nvSpPr>
        <p:spPr>
          <a:xfrm>
            <a:off x="8163124" y="4323819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계획서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회의록 작성 및 발표자료 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대문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로그인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음악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장바구니 등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7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CBF64-8840-DA07-08B7-4E667B7A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4435183-A290-9A53-51D4-C3DB528233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B6ADFAD-4C62-7316-E63B-1AF4C4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E8581-F75C-8E6F-E72A-3F4C63C9409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ERD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4F15F4-A01A-BDFF-2C55-066292D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549873"/>
              </p:ext>
            </p:extLst>
          </p:nvPr>
        </p:nvGraphicFramePr>
        <p:xfrm>
          <a:off x="7846191" y="1770371"/>
          <a:ext cx="2609850" cy="4078800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val="460364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user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회원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735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comments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댓글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4399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profile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프로필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656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 err="1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userdiary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건강일지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76331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music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노래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51856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food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음식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1417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item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아이템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9267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news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뉴스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3328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info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정보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7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 err="1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cart_item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장바구니 상품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4281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cart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장바구니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27098"/>
                  </a:ext>
                </a:extLst>
              </a:tr>
            </a:tbl>
          </a:graphicData>
        </a:graphic>
      </p:graphicFrame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0B92FFAE-8958-744A-2C6F-63F1A528C5FB}"/>
              </a:ext>
            </a:extLst>
          </p:cNvPr>
          <p:cNvSpPr/>
          <p:nvPr/>
        </p:nvSpPr>
        <p:spPr>
          <a:xfrm>
            <a:off x="10602482" y="1809847"/>
            <a:ext cx="283944" cy="3999847"/>
          </a:xfrm>
          <a:prstGeom prst="rightBrace">
            <a:avLst>
              <a:gd name="adj1" fmla="val 55604"/>
              <a:gd name="adj2" fmla="val 51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1F149-5BDA-03E2-D6DB-48ED00B72FB9}"/>
              </a:ext>
            </a:extLst>
          </p:cNvPr>
          <p:cNvSpPr txBox="1"/>
          <p:nvPr/>
        </p:nvSpPr>
        <p:spPr>
          <a:xfrm>
            <a:off x="10924812" y="3699578"/>
            <a:ext cx="90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11</a:t>
            </a:r>
            <a:r>
              <a:rPr kumimoji="1" lang="ko-KR" altLang="en-US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852FF2-2755-8EE7-8529-FFB69070C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4577" r="2139"/>
          <a:stretch/>
        </p:blipFill>
        <p:spPr bwMode="auto">
          <a:xfrm>
            <a:off x="687061" y="1658598"/>
            <a:ext cx="6728745" cy="438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CB8E0-D3CC-5A96-F457-7EEDDE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27156B9-9DBE-D6F1-BB00-BF769DA29E8A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1EC3586-93E2-B056-82B3-3382C9F6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842722-5530-D618-F39A-955A67D0E0E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Wire-Frame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1EFACB96-C6FC-9992-7BC0-AD96CE7F8C15}"/>
              </a:ext>
            </a:extLst>
          </p:cNvPr>
          <p:cNvSpPr/>
          <p:nvPr/>
        </p:nvSpPr>
        <p:spPr>
          <a:xfrm>
            <a:off x="3856057" y="1589044"/>
            <a:ext cx="6799243" cy="4623704"/>
          </a:xfrm>
          <a:prstGeom prst="wedgeRoundRectCallout">
            <a:avLst>
              <a:gd name="adj1" fmla="val -58757"/>
              <a:gd name="adj2" fmla="val 16027"/>
              <a:gd name="adj3" fmla="val 16667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AB709F-9BE4-C23B-4EBC-2BA403536663}"/>
              </a:ext>
            </a:extLst>
          </p:cNvPr>
          <p:cNvGrpSpPr/>
          <p:nvPr/>
        </p:nvGrpSpPr>
        <p:grpSpPr>
          <a:xfrm>
            <a:off x="4809173" y="1307297"/>
            <a:ext cx="1512117" cy="424734"/>
            <a:chOff x="831615" y="1673945"/>
            <a:chExt cx="1512117" cy="42473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6A39617-0093-A1C8-0B60-0C5680771F6A}"/>
                </a:ext>
              </a:extLst>
            </p:cNvPr>
            <p:cNvSpPr/>
            <p:nvPr/>
          </p:nvSpPr>
          <p:spPr>
            <a:xfrm>
              <a:off x="831615" y="1673945"/>
              <a:ext cx="1410159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2B64D-7708-9717-D76D-610D39EF36F0}"/>
                </a:ext>
              </a:extLst>
            </p:cNvPr>
            <p:cNvSpPr txBox="1"/>
            <p:nvPr/>
          </p:nvSpPr>
          <p:spPr>
            <a:xfrm>
              <a:off x="933573" y="1732423"/>
              <a:ext cx="141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84147C-AC7D-698E-2A24-7FBB8D30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93" y="1847860"/>
            <a:ext cx="2556542" cy="4099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79169-DF43-37A0-F69A-A97AA1077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848" y="3488658"/>
            <a:ext cx="2556542" cy="2556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FCE902-9C72-BE50-525E-574B11E14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62" y="1847860"/>
            <a:ext cx="3405085" cy="28683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AD3A3-C014-7530-D0A8-0B964BA5A2E8}"/>
              </a:ext>
            </a:extLst>
          </p:cNvPr>
          <p:cNvGrpSpPr/>
          <p:nvPr/>
        </p:nvGrpSpPr>
        <p:grpSpPr>
          <a:xfrm>
            <a:off x="7770614" y="1307297"/>
            <a:ext cx="1776379" cy="424734"/>
            <a:chOff x="831615" y="1673945"/>
            <a:chExt cx="1776379" cy="424734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1C94FD27-161A-31FC-F9D3-085D8BE6A7B1}"/>
                </a:ext>
              </a:extLst>
            </p:cNvPr>
            <p:cNvSpPr/>
            <p:nvPr/>
          </p:nvSpPr>
          <p:spPr>
            <a:xfrm>
              <a:off x="831615" y="1673945"/>
              <a:ext cx="1626845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2F7729-5B92-4CB0-9D34-CD04D339E190}"/>
                </a:ext>
              </a:extLst>
            </p:cNvPr>
            <p:cNvSpPr txBox="1"/>
            <p:nvPr/>
          </p:nvSpPr>
          <p:spPr>
            <a:xfrm>
              <a:off x="895488" y="1732423"/>
              <a:ext cx="1712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유저</a:t>
              </a:r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6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954FC-BAAC-7AB7-4A2B-7FC4883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555E602-74BF-5F1F-C952-472A29D84EEC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C3F81E4-6F0A-EEF9-5026-78A76496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97ED6E-D573-18A2-8629-44A3A9C9B239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Schedule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F4010B-B01B-0329-1088-C23573C3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64454"/>
              </p:ext>
            </p:extLst>
          </p:nvPr>
        </p:nvGraphicFramePr>
        <p:xfrm>
          <a:off x="826130" y="1755966"/>
          <a:ext cx="10521320" cy="409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074">
                  <a:extLst>
                    <a:ext uri="{9D8B030D-6E8A-4147-A177-3AD203B41FA5}">
                      <a16:colId xmlns:a16="http://schemas.microsoft.com/office/drawing/2014/main" val="49964398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571807161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653571758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56703246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340758655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81919173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0199144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3081663955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327054338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43944851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523245653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41880481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657457999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4096825315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414350707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20050722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78170623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508976912"/>
                    </a:ext>
                  </a:extLst>
                </a:gridCol>
              </a:tblGrid>
              <a:tr h="30702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4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29652"/>
                  </a:ext>
                </a:extLst>
              </a:tr>
              <a:tr h="307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7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8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9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12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13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14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96142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801725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34639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94204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8296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UI (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디자인</a:t>
                      </a:r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51107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68320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646723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39697"/>
                  </a:ext>
                </a:extLst>
              </a:tr>
            </a:tbl>
          </a:graphicData>
        </a:graphic>
      </p:graphicFrame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E2EA560-BE42-BD26-4C7E-7000D98DBEB2}"/>
              </a:ext>
            </a:extLst>
          </p:cNvPr>
          <p:cNvCxnSpPr/>
          <p:nvPr/>
        </p:nvCxnSpPr>
        <p:spPr>
          <a:xfrm>
            <a:off x="817741" y="1755966"/>
            <a:ext cx="1254340" cy="618118"/>
          </a:xfrm>
          <a:prstGeom prst="line">
            <a:avLst/>
          </a:prstGeom>
          <a:ln w="12700">
            <a:solidFill>
              <a:srgbClr val="ABB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6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5F8-6B63-E63F-5AFE-A62AE77E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A44BB84-60A9-D5F9-5FFC-944464B7E908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5F7B99-58D7-BF0A-FD45-0FB0EED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D23860-C731-FF69-EDE3-724FFEF9A770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UI Design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1A145F-02FF-95B8-8763-B4764580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7" y="1719213"/>
            <a:ext cx="2813552" cy="21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45C83-582B-5E70-6565-7DFB572F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66" y="1719213"/>
            <a:ext cx="2493645" cy="4542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65DAA-BF80-92B3-73B3-D0D3EF23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" y="4151493"/>
            <a:ext cx="2813552" cy="2110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0ACD7B-9E9B-92EF-13F2-B609F530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78" y="1719212"/>
            <a:ext cx="2798801" cy="45424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A8C8C4-C0F6-E342-C1F8-7D5CC1D3BF11}"/>
              </a:ext>
            </a:extLst>
          </p:cNvPr>
          <p:cNvSpPr txBox="1"/>
          <p:nvPr/>
        </p:nvSpPr>
        <p:spPr>
          <a:xfrm>
            <a:off x="6014906" y="163827"/>
            <a:ext cx="55115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https://www.figma.com/file/kubM1ej6Y4SMOe2B7Udb2l/%EC%9B%A4%EC%9B%A4%EC%9B%A4?type=design&amp;node-id=74%3A1877&amp;mode=design&amp;t=HGEdfe21HKV6Y5Cw-1</a:t>
            </a:r>
            <a:r>
              <a:rPr kumimoji="1" lang="ko-KR" altLang="en-US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</p:txBody>
      </p:sp>
      <p:pic>
        <p:nvPicPr>
          <p:cNvPr id="20" name="그림 19" descr="그래픽, 상징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5504C74C-D250-3CBD-6014-D9A04646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16061" flipH="1">
            <a:off x="9416866" y="80511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624</Words>
  <Application>Microsoft Macintosh PowerPoint</Application>
  <PresentationFormat>와이드스크린</PresentationFormat>
  <Paragraphs>155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NanumBarunGothic</vt:lpstr>
      <vt:lpstr>NanumSquareRoundOTF Bold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37</cp:revision>
  <dcterms:created xsi:type="dcterms:W3CDTF">2023-12-11T10:05:41Z</dcterms:created>
  <dcterms:modified xsi:type="dcterms:W3CDTF">2024-02-20T06:49:24Z</dcterms:modified>
</cp:coreProperties>
</file>